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59" r:id="rId4"/>
    <p:sldId id="260" r:id="rId5"/>
    <p:sldId id="261" r:id="rId6"/>
    <p:sldId id="263" r:id="rId7"/>
    <p:sldId id="265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8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05093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95944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61747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2EDA-A03B-4148-9CBB-8E7382590F9D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0A33D5-63B7-4CBB-9FC2-BBC5D3644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2688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A020F-7000-4823-B2D4-A560CCED8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6964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D1D0942-79A3-4E2D-B666-9CA481BE171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0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D89D467-DF5A-4141-9514-7FFFB199C8C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13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69EA3E8-4CD2-4361-8BA2-A4726212A40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89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86B951D-AC05-4173-969B-B89478D9CC4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082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D18F9CF-E10B-4687-86A4-097C4FA49714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2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6202D9A-EA9F-4871-AFE6-BADC41D14650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15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951879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F6FAA4-C023-46BF-88EE-208207D1BE77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008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82B490B-0525-4383-AB6B-B277F38A49B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94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58514FA-288D-4E59-8562-E2740AE889F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95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61D368C-5ABF-48A1-B958-EFEDBCC64AE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2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EC0676C9-0B1F-47A2-BF80-E32DCFE5EBB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995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46A020F-7000-4823-B2D4-A560CCED82F9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174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8B5E2EDA-A03B-4148-9CBB-8E7382590F9D}" type="datetimeFigureOut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11/11/2021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A0A33D5-63B7-4CBB-9FC2-BBC5D3644B20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14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24430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96585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79899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06345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7085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23379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4897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0F6E-00B1-45CF-86D1-C95BEB2127E0}" type="datetimeFigureOut">
              <a:rPr lang="en-SG" smtClean="0"/>
              <a:pPr/>
              <a:t>11/11/2021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3ED5-7A54-4B9F-8C7F-B35A92C3943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54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 smtClean="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54FDF8E-A2AA-45FB-B6D6-4B124F7E9E9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37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551" y="-8467"/>
            <a:ext cx="12196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11200" y="1295400"/>
            <a:ext cx="10363200" cy="14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200" b="1" dirty="0" smtClean="0">
                <a:latin typeface="Times New Roman" pitchFamily="18" charset="0"/>
                <a:cs typeface="Times New Roman" pitchFamily="18" charset="0"/>
              </a:rPr>
              <a:t>năm,</a:t>
            </a:r>
            <a:r>
              <a:rPr lang="en-US" alt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altLang="en-US" sz="4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42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en-US" sz="4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42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2616201"/>
            <a:ext cx="924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(t2)</a:t>
            </a:r>
            <a:endParaRPr lang="en-US" altLang="en-US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9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 bwMode="auto">
          <a:xfrm>
            <a:off x="101600" y="279400"/>
            <a:ext cx="11887200" cy="254000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800">
                <a:solidFill>
                  <a:srgbClr val="009900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 </a:t>
            </a:r>
            <a:r>
              <a:rPr lang="en-US" sz="5867">
                <a:solidFill>
                  <a:srgbClr val="009900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Em hãy kể tên các đơn vị đo độ dài đã học?</a:t>
            </a:r>
            <a:endParaRPr lang="en-US" sz="5867" dirty="0">
              <a:solidFill>
                <a:srgbClr val="009900"/>
              </a:solidFill>
              <a:latin typeface="Times New Roman" panose="02020603050405020304" pitchFamily="18" charset="0"/>
              <a:ea typeface="Angsana New" panose="02020603050405020304" pitchFamily="18" charset="-34"/>
              <a:cs typeface="Times New Roman" panose="02020603050405020304" pitchFamily="18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2414954" y="3632201"/>
            <a:ext cx="75184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km, hm, dam, m, dm, cm, mm</a:t>
            </a:r>
            <a:endParaRPr lang="vi-VN" altLang="en-US" sz="4267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8118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3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0" name="Group 106"/>
          <p:cNvGraphicFramePr>
            <a:graphicFrameLocks noGrp="1"/>
          </p:cNvGraphicFramePr>
          <p:nvPr>
            <p:ph/>
          </p:nvPr>
        </p:nvGraphicFramePr>
        <p:xfrm>
          <a:off x="101600" y="971551"/>
          <a:ext cx="11988800" cy="3733800"/>
        </p:xfrm>
        <a:graphic>
          <a:graphicData uri="http://schemas.openxmlformats.org/drawingml/2006/table">
            <a:tbl>
              <a:tblPr/>
              <a:tblGrid>
                <a:gridCol w="1642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8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5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377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334434" y="1667933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2089151" y="1682751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3744385" y="1697567"/>
            <a:ext cx="10086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5729817" y="1667933"/>
            <a:ext cx="5838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7361767" y="1667933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8978901" y="1667933"/>
            <a:ext cx="76976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10786534" y="1667933"/>
            <a:ext cx="92845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1" y="2386136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</a:t>
            </a: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1930401" y="2368551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hm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2825751"/>
            <a:ext cx="1500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hm</a:t>
            </a:r>
          </a:p>
        </p:txBody>
      </p:sp>
      <p:sp>
        <p:nvSpPr>
          <p:cNvPr id="6218" name="Text Box 74"/>
          <p:cNvSpPr txBox="1">
            <a:spLocks noChangeArrowheads="1"/>
          </p:cNvSpPr>
          <p:nvPr/>
        </p:nvSpPr>
        <p:spPr bwMode="auto">
          <a:xfrm>
            <a:off x="5668434" y="2368551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7112001" y="2368551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8877301" y="2292351"/>
            <a:ext cx="1016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10515600" y="2444751"/>
            <a:ext cx="11753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8636001" y="2794001"/>
            <a:ext cx="1717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mm</a:t>
            </a:r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3594100" y="2895601"/>
            <a:ext cx="13756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m</a:t>
            </a: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812800" y="1058334"/>
            <a:ext cx="325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</a:t>
            </a:r>
          </a:p>
        </p:txBody>
      </p:sp>
      <p:sp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5486400" y="1058334"/>
            <a:ext cx="1117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</a:p>
        </p:txBody>
      </p:sp>
      <p:sp>
        <p:nvSpPr>
          <p:cNvPr id="6231" name="Text Box 87"/>
          <p:cNvSpPr txBox="1">
            <a:spLocks noChangeArrowheads="1"/>
          </p:cNvSpPr>
          <p:nvPr/>
        </p:nvSpPr>
        <p:spPr bwMode="auto">
          <a:xfrm>
            <a:off x="7924800" y="1058333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hơn mét</a:t>
            </a:r>
          </a:p>
        </p:txBody>
      </p:sp>
      <p:sp>
        <p:nvSpPr>
          <p:cNvPr id="9267" name="Text Box 90"/>
          <p:cNvSpPr txBox="1">
            <a:spLocks noChangeArrowheads="1"/>
          </p:cNvSpPr>
          <p:nvPr/>
        </p:nvSpPr>
        <p:spPr bwMode="auto">
          <a:xfrm>
            <a:off x="3454400" y="-25399"/>
            <a:ext cx="60960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độ dài</a:t>
            </a:r>
            <a:endParaRPr lang="vi-VN" altLang="en-US" sz="4267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36" name="Text Box 92"/>
          <p:cNvSpPr txBox="1">
            <a:spLocks noChangeArrowheads="1"/>
          </p:cNvSpPr>
          <p:nvPr/>
        </p:nvSpPr>
        <p:spPr bwMode="auto">
          <a:xfrm>
            <a:off x="4978400" y="2889251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alt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38" name="Text Box 94"/>
          <p:cNvSpPr txBox="1">
            <a:spLocks noChangeArrowheads="1"/>
          </p:cNvSpPr>
          <p:nvPr/>
        </p:nvSpPr>
        <p:spPr bwMode="auto">
          <a:xfrm>
            <a:off x="1625600" y="2825751"/>
            <a:ext cx="17059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dam</a:t>
            </a:r>
          </a:p>
        </p:txBody>
      </p:sp>
      <p:sp>
        <p:nvSpPr>
          <p:cNvPr id="6241" name="Text Box 97"/>
          <p:cNvSpPr txBox="1">
            <a:spLocks noChangeArrowheads="1"/>
          </p:cNvSpPr>
          <p:nvPr/>
        </p:nvSpPr>
        <p:spPr bwMode="auto">
          <a:xfrm>
            <a:off x="4978400" y="3302001"/>
            <a:ext cx="1661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endParaRPr lang="en-US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2" name="Text Box 98"/>
          <p:cNvSpPr txBox="1">
            <a:spLocks noChangeArrowheads="1"/>
          </p:cNvSpPr>
          <p:nvPr/>
        </p:nvSpPr>
        <p:spPr bwMode="auto">
          <a:xfrm>
            <a:off x="3657601" y="2444751"/>
            <a:ext cx="126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dam</a:t>
            </a:r>
          </a:p>
        </p:txBody>
      </p:sp>
      <p:sp>
        <p:nvSpPr>
          <p:cNvPr id="6243" name="Text Box 99"/>
          <p:cNvSpPr txBox="1">
            <a:spLocks noChangeArrowheads="1"/>
          </p:cNvSpPr>
          <p:nvPr/>
        </p:nvSpPr>
        <p:spPr bwMode="auto">
          <a:xfrm>
            <a:off x="6908801" y="3403601"/>
            <a:ext cx="18197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mm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4" name="Text Box 100"/>
          <p:cNvSpPr txBox="1">
            <a:spLocks noChangeArrowheads="1"/>
          </p:cNvSpPr>
          <p:nvPr/>
        </p:nvSpPr>
        <p:spPr bwMode="auto">
          <a:xfrm>
            <a:off x="1625600" y="3282951"/>
            <a:ext cx="1478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 m</a:t>
            </a:r>
          </a:p>
        </p:txBody>
      </p:sp>
      <p:sp>
        <p:nvSpPr>
          <p:cNvPr id="6246" name="Text Box 102"/>
          <p:cNvSpPr txBox="1">
            <a:spLocks noChangeArrowheads="1"/>
          </p:cNvSpPr>
          <p:nvPr/>
        </p:nvSpPr>
        <p:spPr bwMode="auto">
          <a:xfrm>
            <a:off x="0" y="3282951"/>
            <a:ext cx="1683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=1000 m</a:t>
            </a:r>
          </a:p>
        </p:txBody>
      </p:sp>
      <p:sp>
        <p:nvSpPr>
          <p:cNvPr id="6247" name="Text Box 103"/>
          <p:cNvSpPr txBox="1">
            <a:spLocks noChangeArrowheads="1"/>
          </p:cNvSpPr>
          <p:nvPr/>
        </p:nvSpPr>
        <p:spPr bwMode="auto">
          <a:xfrm>
            <a:off x="4978401" y="3708401"/>
            <a:ext cx="2024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mm</a:t>
            </a:r>
            <a:endParaRPr lang="en-US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loud 31"/>
          <p:cNvSpPr/>
          <p:nvPr/>
        </p:nvSpPr>
        <p:spPr bwMode="auto">
          <a:xfrm>
            <a:off x="1032933" y="4851400"/>
            <a:ext cx="9753600" cy="132080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>
                <a:solidFill>
                  <a:srgbClr val="009900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Times New Roman" panose="02020603050405020304" pitchFamily="18" charset="0"/>
              </a:rPr>
              <a:t>Em có nhận xét gì về các đơn vị đo độ dài liền nhau?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ngsana New" panose="02020603050405020304" pitchFamily="18" charset="-34"/>
              <a:cs typeface="Times New Roman" panose="02020603050405020304" pitchFamily="18" charset="0"/>
            </a:endParaRP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>
            <a:off x="557724" y="4888523"/>
            <a:ext cx="11684000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đơn vị đo độ dài liên tiếp gấp, kém nhau 10 lần.</a:t>
            </a:r>
            <a:endParaRPr lang="vi-VN" altLang="en-US" sz="3733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99"/>
          <p:cNvSpPr txBox="1">
            <a:spLocks noChangeArrowheads="1"/>
          </p:cNvSpPr>
          <p:nvPr/>
        </p:nvSpPr>
        <p:spPr bwMode="auto">
          <a:xfrm>
            <a:off x="6942310" y="2911233"/>
            <a:ext cx="1455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7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9" grpId="0"/>
      <p:bldP spid="6210" grpId="0"/>
      <p:bldP spid="6211" grpId="0"/>
      <p:bldP spid="6212" grpId="0"/>
      <p:bldP spid="6214" grpId="0"/>
      <p:bldP spid="6215" grpId="0"/>
      <p:bldP spid="6216" grpId="0"/>
      <p:bldP spid="6217" grpId="0"/>
      <p:bldP spid="6218" grpId="0"/>
      <p:bldP spid="6219" grpId="0"/>
      <p:bldP spid="6220" grpId="0"/>
      <p:bldP spid="6221" grpId="0"/>
      <p:bldP spid="6226" grpId="0"/>
      <p:bldP spid="6227" grpId="0"/>
      <p:bldP spid="6229" grpId="0"/>
      <p:bldP spid="6230" grpId="0"/>
      <p:bldP spid="6231" grpId="0"/>
      <p:bldP spid="6236" grpId="0"/>
      <p:bldP spid="6238" grpId="0"/>
      <p:bldP spid="6241" grpId="0"/>
      <p:bldP spid="6242" grpId="0"/>
      <p:bldP spid="6243" grpId="0"/>
      <p:bldP spid="6244" grpId="0"/>
      <p:bldP spid="6246" grpId="0"/>
      <p:bldP spid="6247" grpId="0"/>
      <p:bldP spid="32" grpId="0" animBg="1"/>
      <p:bldP spid="32" grpId="1" animBg="1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11200" y="177801"/>
            <a:ext cx="426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1. Số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914400" y="1286139"/>
            <a:ext cx="10464800" cy="4689041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1km   =  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sz="4267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hm          1m  </a:t>
            </a: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  </a:t>
            </a:r>
            <a:r>
              <a:rPr lang="en-US" sz="4267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dm</a:t>
            </a:r>
            <a:endParaRPr lang="en-US" sz="4267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1km   = 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  </a:t>
            </a:r>
            <a:r>
              <a:rPr lang="en-US" sz="4267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m</a:t>
            </a: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1m  </a:t>
            </a: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  </a:t>
            </a:r>
            <a:r>
              <a:rPr lang="en-US" sz="4267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cm</a:t>
            </a:r>
            <a:endParaRPr lang="en-US" sz="4267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1hm   =  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sz="4267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dam</a:t>
            </a: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     1m  = 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sz="4267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</a:t>
            </a:r>
          </a:p>
          <a:p>
            <a:pPr>
              <a:spcBef>
                <a:spcPct val="50000"/>
              </a:spcBef>
              <a:defRPr/>
            </a:pP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1hm   =  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sz="4267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m</a:t>
            </a: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     1dm = 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en-US" sz="4267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cm</a:t>
            </a:r>
            <a:endParaRPr lang="en-US" sz="4267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1dam </a:t>
            </a:r>
            <a:r>
              <a:rPr lang="en-US" sz="4267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 …     m</a:t>
            </a:r>
            <a:r>
              <a:rPr lang="en-US" sz="426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     1cm = </a:t>
            </a:r>
            <a:r>
              <a:rPr lang="en-US" sz="4267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  </a:t>
            </a:r>
            <a:r>
              <a:rPr lang="en-US" sz="4267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mm</a:t>
            </a:r>
            <a:endParaRPr lang="en-US" sz="4267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8197" idx="0"/>
            <a:endCxn id="8197" idx="2"/>
          </p:cNvCxnSpPr>
          <p:nvPr/>
        </p:nvCxnSpPr>
        <p:spPr bwMode="auto">
          <a:xfrm>
            <a:off x="6146800" y="1286139"/>
            <a:ext cx="0" cy="46890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5" name="Text Box 371"/>
          <p:cNvSpPr txBox="1">
            <a:spLocks noChangeArrowheads="1"/>
          </p:cNvSpPr>
          <p:nvPr/>
        </p:nvSpPr>
        <p:spPr bwMode="auto">
          <a:xfrm>
            <a:off x="7733682" y="4231585"/>
            <a:ext cx="11345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Text Box 362"/>
          <p:cNvSpPr txBox="1">
            <a:spLocks noChangeArrowheads="1"/>
          </p:cNvSpPr>
          <p:nvPr/>
        </p:nvSpPr>
        <p:spPr bwMode="auto">
          <a:xfrm>
            <a:off x="7750031" y="5209741"/>
            <a:ext cx="1101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63"/>
          <p:cNvSpPr txBox="1">
            <a:spLocks noChangeArrowheads="1"/>
          </p:cNvSpPr>
          <p:nvPr/>
        </p:nvSpPr>
        <p:spPr bwMode="auto">
          <a:xfrm>
            <a:off x="2844800" y="5232639"/>
            <a:ext cx="132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Text Box 364"/>
          <p:cNvSpPr txBox="1">
            <a:spLocks noChangeArrowheads="1"/>
          </p:cNvSpPr>
          <p:nvPr/>
        </p:nvSpPr>
        <p:spPr bwMode="auto">
          <a:xfrm>
            <a:off x="2724420" y="2275824"/>
            <a:ext cx="172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10" name="Text Box 365"/>
          <p:cNvSpPr txBox="1">
            <a:spLocks noChangeArrowheads="1"/>
          </p:cNvSpPr>
          <p:nvPr/>
        </p:nvSpPr>
        <p:spPr bwMode="auto">
          <a:xfrm>
            <a:off x="7619382" y="2275824"/>
            <a:ext cx="14520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1" name="Text Box 366"/>
          <p:cNvSpPr txBox="1">
            <a:spLocks noChangeArrowheads="1"/>
          </p:cNvSpPr>
          <p:nvPr/>
        </p:nvSpPr>
        <p:spPr bwMode="auto">
          <a:xfrm>
            <a:off x="2858184" y="1318847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2" name="Text Box 367"/>
          <p:cNvSpPr txBox="1">
            <a:spLocks noChangeArrowheads="1"/>
          </p:cNvSpPr>
          <p:nvPr/>
        </p:nvSpPr>
        <p:spPr bwMode="auto">
          <a:xfrm>
            <a:off x="7617135" y="3276717"/>
            <a:ext cx="1739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13" name="Text Box 368"/>
          <p:cNvSpPr txBox="1">
            <a:spLocks noChangeArrowheads="1"/>
          </p:cNvSpPr>
          <p:nvPr/>
        </p:nvSpPr>
        <p:spPr bwMode="auto">
          <a:xfrm>
            <a:off x="2724420" y="4231585"/>
            <a:ext cx="1248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4" name="Text Box 369"/>
          <p:cNvSpPr txBox="1">
            <a:spLocks noChangeArrowheads="1"/>
          </p:cNvSpPr>
          <p:nvPr/>
        </p:nvSpPr>
        <p:spPr bwMode="auto">
          <a:xfrm>
            <a:off x="7619382" y="1295401"/>
            <a:ext cx="12488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5" name="Text Box 370"/>
          <p:cNvSpPr txBox="1">
            <a:spLocks noChangeArrowheads="1"/>
          </p:cNvSpPr>
          <p:nvPr/>
        </p:nvSpPr>
        <p:spPr bwMode="auto">
          <a:xfrm>
            <a:off x="2844800" y="3285451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13123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016000" y="2958442"/>
            <a:ext cx="3454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8hm =…....m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016000" y="3767009"/>
            <a:ext cx="3556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9hm  =…....m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914400" y="4554409"/>
            <a:ext cx="396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 7dam =…....m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096000" y="2928809"/>
            <a:ext cx="4267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  8m =…....dm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299200" y="3690809"/>
            <a:ext cx="38608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6m =…....cm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400800" y="4529009"/>
            <a:ext cx="396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8cm =…....mm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743200" y="2928808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vi-VN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844800" y="3777592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149600" y="4539592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960784" y="2928808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721600" y="3680225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8128000" y="4518425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914400" y="5367209"/>
            <a:ext cx="396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 3dam =…....m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400800" y="5401075"/>
            <a:ext cx="396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latin typeface="Times New Roman" panose="02020603050405020304" pitchFamily="18" charset="0"/>
                <a:cs typeface="Times New Roman" panose="02020603050405020304" pitchFamily="18" charset="0"/>
              </a:rPr>
              <a:t>4dm =…....mm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48000" y="5341808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75600" y="5420125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vi-VN" altLang="en-US" sz="3733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88461" y="1889370"/>
            <a:ext cx="426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B0F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800" b="1" smtClean="0">
                <a:solidFill>
                  <a:srgbClr val="00B0F0"/>
                </a:solidFill>
                <a:latin typeface="Times New Roman" panose="02020603050405020304" pitchFamily="18" charset="0"/>
              </a:rPr>
              <a:t>. Số </a:t>
            </a:r>
            <a:r>
              <a:rPr lang="en-US" altLang="en-US" sz="4800" b="1">
                <a:solidFill>
                  <a:srgbClr val="00B0F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11200" y="5870"/>
            <a:ext cx="10363200" cy="14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200" b="1" dirty="0" smtClean="0">
                <a:latin typeface="Times New Roman" pitchFamily="18" charset="0"/>
                <a:cs typeface="Times New Roman" pitchFamily="18" charset="0"/>
              </a:rPr>
              <a:t>năm,</a:t>
            </a:r>
            <a:r>
              <a:rPr lang="en-US" alt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altLang="en-US" sz="4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42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en-US" sz="4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42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524000" y="1326671"/>
            <a:ext cx="924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4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T2)</a:t>
            </a:r>
            <a:endParaRPr lang="en-US" altLang="en-US" sz="4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5384800" y="3200400"/>
            <a:ext cx="17272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33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60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03200" y="1752601"/>
            <a:ext cx="3759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8hm  =     …m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759200" y="2438401"/>
            <a:ext cx="416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  6m =      … dm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026400" y="1676401"/>
            <a:ext cx="416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3cm =      …mm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0" y="5181601"/>
            <a:ext cx="416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 7dam =    ….  m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8229600" y="4876801"/>
            <a:ext cx="396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4dm =     …mm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470400" y="4343401"/>
            <a:ext cx="3657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</a:rPr>
              <a:t>5m =     … cm</a:t>
            </a:r>
          </a:p>
        </p:txBody>
      </p:sp>
      <p:sp>
        <p:nvSpPr>
          <p:cNvPr id="14346" name="WordArt 1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641600" y="609600"/>
            <a:ext cx="7112000" cy="137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SG" sz="48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TOÁN NHANH</a:t>
            </a:r>
            <a:endParaRPr lang="en-SG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1828800" y="5791200"/>
            <a:ext cx="17272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70</a:t>
            </a: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9448800" y="2438400"/>
            <a:ext cx="17272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733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30</a:t>
            </a:r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auto">
          <a:xfrm>
            <a:off x="9956800" y="5562600"/>
            <a:ext cx="13208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400</a:t>
            </a:r>
          </a:p>
          <a:p>
            <a:pPr algn="ctr">
              <a:defRPr/>
            </a:pP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40" name="Picture 25" descr="Picture6"/>
          <p:cNvPicPr>
            <a:picLocks noChangeAspect="1" noChangeArrowheads="1" noCrop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5866" y="5486245"/>
            <a:ext cx="2540000" cy="141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1930400" y="2438400"/>
            <a:ext cx="1422400" cy="685800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800</a:t>
            </a:r>
          </a:p>
        </p:txBody>
      </p:sp>
      <p:pic>
        <p:nvPicPr>
          <p:cNvPr id="43" name="Picture 13" descr="4016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8663" y="5814944"/>
            <a:ext cx="172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5892800" y="5105400"/>
            <a:ext cx="1524000" cy="685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467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500</a:t>
            </a:r>
          </a:p>
        </p:txBody>
      </p:sp>
      <p:pic>
        <p:nvPicPr>
          <p:cNvPr id="49" name="Picture 20" descr="tommy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600" y="5025121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4" descr="disney-tig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8216" y="4290329"/>
            <a:ext cx="416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h55727284700er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800" y="4149725"/>
            <a:ext cx="406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4" descr="donald-duck-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200" y="4137025"/>
            <a:ext cx="40417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kitt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25" y="2181641"/>
            <a:ext cx="325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1" descr="12)-TJ1431-Tom-Ca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34962"/>
            <a:ext cx="4165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kitt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698" y="2806562"/>
            <a:ext cx="325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3" descr="quyennlMickey-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303883"/>
            <a:ext cx="406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kitt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133600"/>
            <a:ext cx="325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6" descr="262_33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3870" y="1434962"/>
            <a:ext cx="406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53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decel="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1166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417 -0.116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222 L 0.00834 -0.1111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417 -0.1166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834 -0.1055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0.00417 -0.1166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5" grpId="0"/>
      <p:bldP spid="37" grpId="0"/>
      <p:bldP spid="38" grpId="0"/>
      <p:bldP spid="39" grpId="0"/>
      <p:bldP spid="41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" name="Text Box 90"/>
          <p:cNvSpPr txBox="1">
            <a:spLocks noChangeArrowheads="1"/>
          </p:cNvSpPr>
          <p:nvPr/>
        </p:nvSpPr>
        <p:spPr bwMode="auto">
          <a:xfrm>
            <a:off x="3454400" y="628651"/>
            <a:ext cx="60960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độ dài</a:t>
            </a:r>
            <a:endParaRPr lang="vi-VN" altLang="en-US" sz="4267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73" name="Text Box 3"/>
          <p:cNvSpPr txBox="1">
            <a:spLocks noChangeArrowheads="1"/>
          </p:cNvSpPr>
          <p:nvPr/>
        </p:nvSpPr>
        <p:spPr bwMode="auto">
          <a:xfrm>
            <a:off x="311152" y="260351"/>
            <a:ext cx="2330449" cy="7489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endParaRPr lang="en-US" altLang="en-US" sz="3733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Group 10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953596968"/>
              </p:ext>
            </p:extLst>
          </p:nvPr>
        </p:nvGraphicFramePr>
        <p:xfrm>
          <a:off x="101600" y="1639762"/>
          <a:ext cx="11988800" cy="3733800"/>
        </p:xfrm>
        <a:graphic>
          <a:graphicData uri="http://schemas.openxmlformats.org/drawingml/2006/table">
            <a:tbl>
              <a:tblPr/>
              <a:tblGrid>
                <a:gridCol w="1642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8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5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377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425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334434" y="2336144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</p:txBody>
      </p: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2089151" y="2350962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</a:p>
        </p:txBody>
      </p:sp>
      <p:sp>
        <p:nvSpPr>
          <p:cNvPr id="37" name="Text Box 66"/>
          <p:cNvSpPr txBox="1">
            <a:spLocks noChangeArrowheads="1"/>
          </p:cNvSpPr>
          <p:nvPr/>
        </p:nvSpPr>
        <p:spPr bwMode="auto">
          <a:xfrm>
            <a:off x="3744385" y="2365778"/>
            <a:ext cx="10086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</a:p>
        </p:txBody>
      </p:sp>
      <p:sp>
        <p:nvSpPr>
          <p:cNvPr id="38" name="Text Box 67"/>
          <p:cNvSpPr txBox="1">
            <a:spLocks noChangeArrowheads="1"/>
          </p:cNvSpPr>
          <p:nvPr/>
        </p:nvSpPr>
        <p:spPr bwMode="auto">
          <a:xfrm>
            <a:off x="5729817" y="2336144"/>
            <a:ext cx="583814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 Box 68"/>
          <p:cNvSpPr txBox="1">
            <a:spLocks noChangeArrowheads="1"/>
          </p:cNvSpPr>
          <p:nvPr/>
        </p:nvSpPr>
        <p:spPr bwMode="auto">
          <a:xfrm>
            <a:off x="7361767" y="2336144"/>
            <a:ext cx="79541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40" name="Text Box 69"/>
          <p:cNvSpPr txBox="1">
            <a:spLocks noChangeArrowheads="1"/>
          </p:cNvSpPr>
          <p:nvPr/>
        </p:nvSpPr>
        <p:spPr bwMode="auto">
          <a:xfrm>
            <a:off x="8978901" y="2336144"/>
            <a:ext cx="76976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10786534" y="2336144"/>
            <a:ext cx="92845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3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1" y="3054347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</a:t>
            </a:r>
          </a:p>
        </p:txBody>
      </p:sp>
      <p:sp>
        <p:nvSpPr>
          <p:cNvPr id="43" name="Text Box 72"/>
          <p:cNvSpPr txBox="1">
            <a:spLocks noChangeArrowheads="1"/>
          </p:cNvSpPr>
          <p:nvPr/>
        </p:nvSpPr>
        <p:spPr bwMode="auto">
          <a:xfrm>
            <a:off x="1930401" y="3036762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hm</a:t>
            </a:r>
          </a:p>
        </p:txBody>
      </p:sp>
      <p:sp>
        <p:nvSpPr>
          <p:cNvPr id="44" name="Text Box 73"/>
          <p:cNvSpPr txBox="1">
            <a:spLocks noChangeArrowheads="1"/>
          </p:cNvSpPr>
          <p:nvPr/>
        </p:nvSpPr>
        <p:spPr bwMode="auto">
          <a:xfrm>
            <a:off x="0" y="3493962"/>
            <a:ext cx="1500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hm</a:t>
            </a:r>
          </a:p>
        </p:txBody>
      </p:sp>
      <p:sp>
        <p:nvSpPr>
          <p:cNvPr id="45" name="Text Box 74"/>
          <p:cNvSpPr txBox="1">
            <a:spLocks noChangeArrowheads="1"/>
          </p:cNvSpPr>
          <p:nvPr/>
        </p:nvSpPr>
        <p:spPr bwMode="auto">
          <a:xfrm>
            <a:off x="5668434" y="3036762"/>
            <a:ext cx="73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7112001" y="3036762"/>
            <a:ext cx="10615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dm</a:t>
            </a:r>
          </a:p>
        </p:txBody>
      </p:sp>
      <p:sp>
        <p:nvSpPr>
          <p:cNvPr id="47" name="Text Box 76"/>
          <p:cNvSpPr txBox="1">
            <a:spLocks noChangeArrowheads="1"/>
          </p:cNvSpPr>
          <p:nvPr/>
        </p:nvSpPr>
        <p:spPr bwMode="auto">
          <a:xfrm>
            <a:off x="8877301" y="2960562"/>
            <a:ext cx="1016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</a:p>
        </p:txBody>
      </p:sp>
      <p:sp>
        <p:nvSpPr>
          <p:cNvPr id="48" name="Text Box 77"/>
          <p:cNvSpPr txBox="1">
            <a:spLocks noChangeArrowheads="1"/>
          </p:cNvSpPr>
          <p:nvPr/>
        </p:nvSpPr>
        <p:spPr bwMode="auto">
          <a:xfrm>
            <a:off x="10515600" y="3112962"/>
            <a:ext cx="11753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  <p:sp>
        <p:nvSpPr>
          <p:cNvPr id="49" name="Text Box 82"/>
          <p:cNvSpPr txBox="1">
            <a:spLocks noChangeArrowheads="1"/>
          </p:cNvSpPr>
          <p:nvPr/>
        </p:nvSpPr>
        <p:spPr bwMode="auto">
          <a:xfrm>
            <a:off x="8636001" y="3462212"/>
            <a:ext cx="1717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mm</a:t>
            </a:r>
          </a:p>
        </p:txBody>
      </p:sp>
      <p:sp>
        <p:nvSpPr>
          <p:cNvPr id="50" name="Text Box 83"/>
          <p:cNvSpPr txBox="1">
            <a:spLocks noChangeArrowheads="1"/>
          </p:cNvSpPr>
          <p:nvPr/>
        </p:nvSpPr>
        <p:spPr bwMode="auto">
          <a:xfrm>
            <a:off x="3594100" y="3563812"/>
            <a:ext cx="13756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m</a:t>
            </a:r>
          </a:p>
        </p:txBody>
      </p:sp>
      <p:sp>
        <p:nvSpPr>
          <p:cNvPr id="51" name="Text Box 85"/>
          <p:cNvSpPr txBox="1">
            <a:spLocks noChangeArrowheads="1"/>
          </p:cNvSpPr>
          <p:nvPr/>
        </p:nvSpPr>
        <p:spPr bwMode="auto">
          <a:xfrm>
            <a:off x="812800" y="1726545"/>
            <a:ext cx="325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</a:t>
            </a:r>
          </a:p>
        </p:txBody>
      </p:sp>
      <p:sp>
        <p:nvSpPr>
          <p:cNvPr id="52" name="Text Box 86"/>
          <p:cNvSpPr txBox="1">
            <a:spLocks noChangeArrowheads="1"/>
          </p:cNvSpPr>
          <p:nvPr/>
        </p:nvSpPr>
        <p:spPr bwMode="auto">
          <a:xfrm>
            <a:off x="5486400" y="1726545"/>
            <a:ext cx="1117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</a:p>
        </p:txBody>
      </p: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7924800" y="1726544"/>
            <a:ext cx="4267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hơn mét</a:t>
            </a:r>
          </a:p>
        </p:txBody>
      </p:sp>
      <p:sp>
        <p:nvSpPr>
          <p:cNvPr id="54" name="Text Box 92"/>
          <p:cNvSpPr txBox="1">
            <a:spLocks noChangeArrowheads="1"/>
          </p:cNvSpPr>
          <p:nvPr/>
        </p:nvSpPr>
        <p:spPr bwMode="auto">
          <a:xfrm>
            <a:off x="4978400" y="3557462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alt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94"/>
          <p:cNvSpPr txBox="1">
            <a:spLocks noChangeArrowheads="1"/>
          </p:cNvSpPr>
          <p:nvPr/>
        </p:nvSpPr>
        <p:spPr bwMode="auto">
          <a:xfrm>
            <a:off x="1625600" y="3493962"/>
            <a:ext cx="17059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dam</a:t>
            </a:r>
          </a:p>
        </p:txBody>
      </p:sp>
      <p:sp>
        <p:nvSpPr>
          <p:cNvPr id="56" name="Text Box 97"/>
          <p:cNvSpPr txBox="1">
            <a:spLocks noChangeArrowheads="1"/>
          </p:cNvSpPr>
          <p:nvPr/>
        </p:nvSpPr>
        <p:spPr bwMode="auto">
          <a:xfrm>
            <a:off x="4978400" y="3970212"/>
            <a:ext cx="1661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endParaRPr lang="en-US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98"/>
          <p:cNvSpPr txBox="1">
            <a:spLocks noChangeArrowheads="1"/>
          </p:cNvSpPr>
          <p:nvPr/>
        </p:nvSpPr>
        <p:spPr bwMode="auto">
          <a:xfrm>
            <a:off x="3657601" y="3112962"/>
            <a:ext cx="126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dam</a:t>
            </a:r>
          </a:p>
        </p:txBody>
      </p:sp>
      <p:sp>
        <p:nvSpPr>
          <p:cNvPr id="58" name="Text Box 99"/>
          <p:cNvSpPr txBox="1">
            <a:spLocks noChangeArrowheads="1"/>
          </p:cNvSpPr>
          <p:nvPr/>
        </p:nvSpPr>
        <p:spPr bwMode="auto">
          <a:xfrm>
            <a:off x="6908801" y="4071812"/>
            <a:ext cx="18197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mm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00"/>
          <p:cNvSpPr txBox="1">
            <a:spLocks noChangeArrowheads="1"/>
          </p:cNvSpPr>
          <p:nvPr/>
        </p:nvSpPr>
        <p:spPr bwMode="auto">
          <a:xfrm>
            <a:off x="1625600" y="3951162"/>
            <a:ext cx="1478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 m</a:t>
            </a:r>
          </a:p>
        </p:txBody>
      </p:sp>
      <p:sp>
        <p:nvSpPr>
          <p:cNvPr id="60" name="Text Box 102"/>
          <p:cNvSpPr txBox="1">
            <a:spLocks noChangeArrowheads="1"/>
          </p:cNvSpPr>
          <p:nvPr/>
        </p:nvSpPr>
        <p:spPr bwMode="auto">
          <a:xfrm>
            <a:off x="0" y="3951162"/>
            <a:ext cx="1683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=1000 m</a:t>
            </a:r>
          </a:p>
        </p:txBody>
      </p:sp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4978401" y="4376612"/>
            <a:ext cx="2024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mm</a:t>
            </a:r>
            <a:endParaRPr lang="en-US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99"/>
          <p:cNvSpPr txBox="1">
            <a:spLocks noChangeArrowheads="1"/>
          </p:cNvSpPr>
          <p:nvPr/>
        </p:nvSpPr>
        <p:spPr bwMode="auto">
          <a:xfrm>
            <a:off x="6942310" y="3579444"/>
            <a:ext cx="1455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3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87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337</Words>
  <Application>Microsoft Office PowerPoint</Application>
  <PresentationFormat>Custom</PresentationFormat>
  <Paragraphs>117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Bông Sao</dc:title>
  <dc:creator>Mai Gia Tuệ</dc:creator>
  <cp:lastModifiedBy>Admin</cp:lastModifiedBy>
  <cp:revision>55</cp:revision>
  <dcterms:created xsi:type="dcterms:W3CDTF">2021-10-24T12:19:23Z</dcterms:created>
  <dcterms:modified xsi:type="dcterms:W3CDTF">2021-11-10T20:46:41Z</dcterms:modified>
</cp:coreProperties>
</file>